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8" r:id="rId2"/>
  </p:sldMasterIdLst>
  <p:notesMasterIdLst>
    <p:notesMasterId r:id="rId9"/>
  </p:notesMasterIdLst>
  <p:handoutMasterIdLst>
    <p:handoutMasterId r:id="rId10"/>
  </p:handoutMasterIdLst>
  <p:sldIdLst>
    <p:sldId id="259" r:id="rId3"/>
    <p:sldId id="291" r:id="rId4"/>
    <p:sldId id="292" r:id="rId5"/>
    <p:sldId id="294" r:id="rId6"/>
    <p:sldId id="293" r:id="rId7"/>
    <p:sldId id="295" r:id="rId8"/>
  </p:sldIdLst>
  <p:sldSz cx="9906000" cy="6858000" type="A4"/>
  <p:notesSz cx="6735763" cy="9866313"/>
  <p:custDataLst>
    <p:tags r:id="rId1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934E71C-94DB-4049-A6B9-20E20E0AAC0D}">
          <p14:sldIdLst>
            <p14:sldId id="259"/>
            <p14:sldId id="291"/>
            <p14:sldId id="292"/>
            <p14:sldId id="294"/>
            <p14:sldId id="293"/>
            <p14:sldId id="295"/>
          </p14:sldIdLst>
        </p14:section>
        <p14:section name="Appendix" id="{64A7208E-009A-4451-8B37-CDF77B91026B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376">
          <p15:clr>
            <a:srgbClr val="A4A3A4"/>
          </p15:clr>
        </p15:guide>
        <p15:guide id="2" orient="horz" pos="4156">
          <p15:clr>
            <a:srgbClr val="A4A3A4"/>
          </p15:clr>
        </p15:guide>
        <p15:guide id="3" orient="horz" pos="595">
          <p15:clr>
            <a:srgbClr val="A4A3A4"/>
          </p15:clr>
        </p15:guide>
        <p15:guide id="4" pos="3120">
          <p15:clr>
            <a:srgbClr val="A4A3A4"/>
          </p15:clr>
        </p15:guide>
        <p15:guide id="5" pos="330">
          <p15:clr>
            <a:srgbClr val="A4A3A4"/>
          </p15:clr>
        </p15:guide>
        <p15:guide id="6" pos="59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ard" initials="ch" lastIdx="2" clrIdx="0"/>
  <p:cmAuthor id="1" name="Katja Leist" initials="KL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FD"/>
    <a:srgbClr val="FDFFFF"/>
    <a:srgbClr val="FFFEFE"/>
    <a:srgbClr val="FEFEFF"/>
    <a:srgbClr val="FEFFFE"/>
    <a:srgbClr val="FEFEFE"/>
    <a:srgbClr val="FEFFFF"/>
    <a:srgbClr val="FFFFFE"/>
    <a:srgbClr val="FF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9008" autoAdjust="0"/>
  </p:normalViewPr>
  <p:slideViewPr>
    <p:cSldViewPr snapToObjects="1" showGuides="1">
      <p:cViewPr>
        <p:scale>
          <a:sx n="150" d="100"/>
          <a:sy n="150" d="100"/>
        </p:scale>
        <p:origin x="-2004" y="-456"/>
      </p:cViewPr>
      <p:guideLst>
        <p:guide orient="horz" pos="2376"/>
        <p:guide orient="horz" pos="4156"/>
        <p:guide orient="horz" pos="595"/>
        <p:guide pos="3120"/>
        <p:guide pos="330"/>
        <p:guide pos="59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 showGuides="1">
      <p:cViewPr varScale="1">
        <p:scale>
          <a:sx n="98" d="100"/>
          <a:sy n="98" d="100"/>
        </p:scale>
        <p:origin x="-2664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Datum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/>
              <a:t>Name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27083-4E52-4C46-9272-144354517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75169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Datum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/>
              <a:t>Name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3D0E2-90BF-48AE-9492-216AE54D0C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44329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Datum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D0E2-90BF-48AE-9492-216AE54D0C8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706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Datum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D0E2-90BF-48AE-9492-216AE54D0C8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706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Datum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D0E2-90BF-48AE-9492-216AE54D0C8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706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Datum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D0E2-90BF-48AE-9492-216AE54D0C8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706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Datum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D0E2-90BF-48AE-9492-216AE54D0C8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706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4"/>
            <a:ext cx="9906000" cy="6856352"/>
          </a:xfrm>
          <a:prstGeom prst="rect">
            <a:avLst/>
          </a:prstGeom>
        </p:spPr>
      </p:pic>
      <p:sp>
        <p:nvSpPr>
          <p:cNvPr id="8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Präsentationstitel</a:t>
            </a:r>
            <a:br>
              <a:rPr lang="de-DE" noProof="0" dirty="0"/>
            </a:br>
            <a:r>
              <a:rPr lang="de-DE" noProof="0" dirty="0"/>
              <a:t>optional 2-zeilig</a:t>
            </a:r>
          </a:p>
        </p:txBody>
      </p:sp>
      <p:sp>
        <p:nvSpPr>
          <p:cNvPr id="12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Autor</a:t>
            </a:r>
            <a:br>
              <a:rPr lang="de-DE" noProof="0" dirty="0"/>
            </a:br>
            <a:r>
              <a:rPr lang="de-DE" noProof="0" dirty="0"/>
              <a:t>Abteilung</a:t>
            </a:r>
            <a:br>
              <a:rPr lang="de-DE" noProof="0" dirty="0"/>
            </a:br>
            <a:r>
              <a:rPr lang="de-DE" noProof="0" dirty="0"/>
              <a:t>Datum</a:t>
            </a:r>
          </a:p>
        </p:txBody>
      </p:sp>
      <p:sp>
        <p:nvSpPr>
          <p:cNvPr id="13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554647353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6"/>
          </p:nvPr>
        </p:nvSpPr>
        <p:spPr>
          <a:xfrm>
            <a:off x="3476836" y="3770313"/>
            <a:ext cx="5904656" cy="2827337"/>
          </a:xfrm>
        </p:spPr>
        <p:txBody>
          <a:bodyPr bIns="7200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idx="1"/>
          </p:nvPr>
        </p:nvSpPr>
        <p:spPr>
          <a:xfrm>
            <a:off x="3476836" y="944563"/>
            <a:ext cx="5904656" cy="2825749"/>
          </a:xfrm>
        </p:spPr>
        <p:txBody>
          <a:bodyPr bIns="7200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524816" y="3825650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9" name="Bildplatzhalter 1"/>
          <p:cNvSpPr>
            <a:spLocks noGrp="1"/>
          </p:cNvSpPr>
          <p:nvPr>
            <p:ph type="pic" sz="quarter" idx="14"/>
          </p:nvPr>
        </p:nvSpPr>
        <p:spPr>
          <a:xfrm>
            <a:off x="523732" y="944563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1015224116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5" name="Inhaltsplatzhalter 4"/>
          <p:cNvSpPr>
            <a:spLocks noGrp="1"/>
          </p:cNvSpPr>
          <p:nvPr>
            <p:ph sz="half" idx="18"/>
          </p:nvPr>
        </p:nvSpPr>
        <p:spPr>
          <a:xfrm>
            <a:off x="5061504" y="3770312"/>
            <a:ext cx="4318470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3875" y="3770312"/>
            <a:ext cx="4314663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5"/>
          </p:nvPr>
        </p:nvSpPr>
        <p:spPr>
          <a:xfrm>
            <a:off x="5061504" y="944563"/>
            <a:ext cx="4318470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5" y="944563"/>
            <a:ext cx="4314663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1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2651538275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1732528083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3" name="Kapitelplatzhalter"/>
          <p:cNvSpPr>
            <a:spLocks noGrp="1"/>
          </p:cNvSpPr>
          <p:nvPr>
            <p:ph type="body" idx="1" hasCustomPrompt="1"/>
          </p:nvPr>
        </p:nvSpPr>
        <p:spPr>
          <a:xfrm>
            <a:off x="-15552" y="4453200"/>
            <a:ext cx="2145000" cy="1260000"/>
          </a:xfrm>
          <a:solidFill>
            <a:schemeClr val="bg1">
              <a:alpha val="85000"/>
            </a:schemeClr>
          </a:solidFill>
        </p:spPr>
        <p:txBody>
          <a:bodyPr lIns="525600" tIns="72000" rIns="396000" bIns="72000" anchor="ctr" anchorCtr="0"/>
          <a:lstStyle>
            <a:lvl1pPr marL="0" indent="0" algn="l">
              <a:buNone/>
              <a:defRPr sz="6000" b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01</a:t>
            </a:r>
          </a:p>
        </p:txBody>
      </p:sp>
      <p:sp>
        <p:nvSpPr>
          <p:cNvPr id="12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16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Kapiteltitel</a:t>
            </a:r>
            <a:br>
              <a:rPr lang="de-DE" noProof="0" dirty="0"/>
            </a:br>
            <a:r>
              <a:rPr lang="de-DE" noProof="0" dirty="0"/>
              <a:t>(Kapitelnummer ggf. Unten)</a:t>
            </a:r>
          </a:p>
        </p:txBody>
      </p:sp>
    </p:spTree>
    <p:extLst>
      <p:ext uri="{BB962C8B-B14F-4D97-AF65-F5344CB8AC3E}">
        <p14:creationId xmlns:p14="http://schemas.microsoft.com/office/powerpoint/2010/main" val="3881550605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ollflächig mit Titelbander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3" name="Bildplatzhalter"/>
          <p:cNvSpPr>
            <a:spLocks noGrp="1"/>
          </p:cNvSpPr>
          <p:nvPr>
            <p:ph type="pic" idx="1"/>
          </p:nvPr>
        </p:nvSpPr>
        <p:spPr>
          <a:xfrm>
            <a:off x="0" y="944563"/>
            <a:ext cx="9906000" cy="5653087"/>
          </a:xfrm>
        </p:spPr>
        <p:txBody>
          <a:bodyPr lIns="396000" tIns="180000" rIns="396000" bIns="180000"/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Subheadline"/>
          <p:cNvSpPr>
            <a:spLocks noGrp="1"/>
          </p:cNvSpPr>
          <p:nvPr>
            <p:ph type="body" sz="half" idx="2" hasCustomPrompt="1"/>
          </p:nvPr>
        </p:nvSpPr>
        <p:spPr>
          <a:xfrm>
            <a:off x="0" y="5220000"/>
            <a:ext cx="9906000" cy="54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/>
          <a:lstStyle>
            <a:lvl1pPr marL="0" indent="0">
              <a:buNone/>
              <a:defRPr sz="2000" cap="all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-1" y="4500000"/>
            <a:ext cx="9906000" cy="72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 anchor="b"/>
          <a:lstStyle>
            <a:lvl1pPr algn="l">
              <a:defRPr sz="2400" b="0"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2308429764"/>
      </p:ext>
    </p:extLst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11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15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Ansprechpartner</a:t>
            </a:r>
            <a:br>
              <a:rPr lang="de-DE" noProof="0" dirty="0"/>
            </a:br>
            <a:r>
              <a:rPr lang="de-DE" noProof="0" dirty="0"/>
              <a:t>Abteilung</a:t>
            </a:r>
            <a:br>
              <a:rPr lang="de-DE" noProof="0" dirty="0"/>
            </a:br>
            <a:r>
              <a:rPr lang="de-DE" noProof="0" dirty="0"/>
              <a:t>ggf. Telefon / E-Mail</a:t>
            </a:r>
          </a:p>
        </p:txBody>
      </p:sp>
      <p:sp>
        <p:nvSpPr>
          <p:cNvPr id="13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Vielen Dank für Ihre Aufmerksamkeit.</a:t>
            </a:r>
          </a:p>
        </p:txBody>
      </p:sp>
    </p:spTree>
    <p:extLst>
      <p:ext uri="{BB962C8B-B14F-4D97-AF65-F5344CB8AC3E}">
        <p14:creationId xmlns:p14="http://schemas.microsoft.com/office/powerpoint/2010/main" val="4125435039"/>
      </p:ext>
    </p:extLst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52513383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4"/>
            <a:ext cx="9906000" cy="6856352"/>
          </a:xfrm>
          <a:prstGeom prst="rect">
            <a:avLst/>
          </a:prstGeom>
        </p:spPr>
      </p:pic>
      <p:sp>
        <p:nvSpPr>
          <p:cNvPr id="8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Präsentationstitel</a:t>
            </a:r>
            <a:br>
              <a:rPr lang="de-DE" noProof="0" dirty="0"/>
            </a:br>
            <a:r>
              <a:rPr lang="de-DE" noProof="0" dirty="0"/>
              <a:t>optional 2-zeilig</a:t>
            </a:r>
          </a:p>
        </p:txBody>
      </p:sp>
      <p:sp>
        <p:nvSpPr>
          <p:cNvPr id="12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Autor</a:t>
            </a:r>
            <a:br>
              <a:rPr lang="de-DE" noProof="0" dirty="0"/>
            </a:br>
            <a:r>
              <a:rPr lang="de-DE" noProof="0" dirty="0"/>
              <a:t>Abteilung</a:t>
            </a:r>
            <a:br>
              <a:rPr lang="de-DE" noProof="0" dirty="0"/>
            </a:br>
            <a:r>
              <a:rPr lang="de-DE" noProof="0" dirty="0"/>
              <a:t>Datum</a:t>
            </a:r>
          </a:p>
        </p:txBody>
      </p:sp>
      <p:sp>
        <p:nvSpPr>
          <p:cNvPr id="13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337510691"/>
      </p:ext>
    </p:extLst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5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3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Autor</a:t>
            </a:r>
            <a:br>
              <a:rPr lang="de-DE" noProof="0" dirty="0"/>
            </a:br>
            <a:r>
              <a:rPr lang="de-DE" noProof="0" dirty="0"/>
              <a:t>Abteilung</a:t>
            </a:r>
            <a:br>
              <a:rPr lang="de-DE" noProof="0" dirty="0"/>
            </a:br>
            <a:r>
              <a:rPr lang="de-DE" noProof="0" dirty="0"/>
              <a:t>Datum</a:t>
            </a:r>
          </a:p>
        </p:txBody>
      </p:sp>
      <p:sp>
        <p:nvSpPr>
          <p:cNvPr id="10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2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Präsentationstitel</a:t>
            </a:r>
            <a:br>
              <a:rPr lang="de-DE" noProof="0" dirty="0"/>
            </a:br>
            <a:r>
              <a:rPr lang="de-DE" noProof="0" dirty="0"/>
              <a:t>optional 2-zeilig</a:t>
            </a:r>
          </a:p>
        </p:txBody>
      </p:sp>
    </p:spTree>
    <p:extLst>
      <p:ext uri="{BB962C8B-B14F-4D97-AF65-F5344CB8AC3E}">
        <p14:creationId xmlns:p14="http://schemas.microsoft.com/office/powerpoint/2010/main" val="4242015921"/>
      </p:ext>
    </p:extLst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525" cy="5653087"/>
          </a:xfrm>
        </p:spPr>
        <p:txBody>
          <a:bodyPr vert="horz" lIns="0" tIns="144000" rIns="0" bIns="72000" rtlCol="0"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7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1" y="548680"/>
            <a:ext cx="7307124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1" y="288000"/>
            <a:ext cx="7307124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289078510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500">
                <a:solidFill>
                  <a:schemeClr val="accent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Autor</a:t>
            </a:r>
            <a:br>
              <a:rPr lang="de-DE" dirty="0"/>
            </a:br>
            <a:r>
              <a:rPr lang="de-DE" dirty="0"/>
              <a:t>Abteilung</a:t>
            </a:r>
            <a:br>
              <a:rPr lang="de-DE" dirty="0"/>
            </a:br>
            <a:r>
              <a:rPr lang="de-DE" dirty="0"/>
              <a:t>Datum</a:t>
            </a:r>
          </a:p>
        </p:txBody>
      </p:sp>
      <p:sp>
        <p:nvSpPr>
          <p:cNvPr id="10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Präsentationstitel</a:t>
            </a:r>
            <a:br>
              <a:rPr lang="de-DE" dirty="0"/>
            </a:br>
            <a:r>
              <a:rPr lang="de-DE" dirty="0"/>
              <a:t>optional 2-zeilig</a:t>
            </a:r>
          </a:p>
        </p:txBody>
      </p:sp>
    </p:spTree>
    <p:extLst>
      <p:ext uri="{BB962C8B-B14F-4D97-AF65-F5344CB8AC3E}">
        <p14:creationId xmlns:p14="http://schemas.microsoft.com/office/powerpoint/2010/main" val="3494868978"/>
      </p:ext>
    </p:extLst>
  </p:cSld>
  <p:clrMapOvr>
    <a:masterClrMapping/>
  </p:clrMapOvr>
  <p:transition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itel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000" cy="5653087"/>
          </a:xfrm>
        </p:spPr>
        <p:txBody>
          <a:bodyPr bIns="72000"/>
          <a:lstStyle>
            <a:lvl4pPr>
              <a:defRPr sz="1600"/>
            </a:lvl4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612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/>
              <a:t>FOLIENTITEL 2-ZEILIG</a:t>
            </a:r>
            <a:br>
              <a:rPr lang="de-DE" noProof="0" dirty="0"/>
            </a:br>
            <a:r>
              <a:rPr lang="de-DE" noProof="0" dirty="0"/>
              <a:t>OHNE Subheadline</a:t>
            </a:r>
          </a:p>
        </p:txBody>
      </p:sp>
    </p:spTree>
    <p:extLst>
      <p:ext uri="{BB962C8B-B14F-4D97-AF65-F5344CB8AC3E}">
        <p14:creationId xmlns:p14="http://schemas.microsoft.com/office/powerpoint/2010/main" val="2438605330"/>
      </p:ext>
    </p:extLst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link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030389" y="944563"/>
            <a:ext cx="4351103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4349400" cy="5653087"/>
          </a:xfrm>
        </p:spPr>
        <p:txBody>
          <a:bodyPr bIns="7200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1195899347"/>
      </p:ext>
    </p:extLst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links Inhal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030999" y="944563"/>
            <a:ext cx="4350493" cy="5653087"/>
          </a:xfrm>
        </p:spPr>
        <p:txBody>
          <a:bodyPr bIns="7200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25600" y="944563"/>
            <a:ext cx="4349400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1807462652"/>
      </p:ext>
    </p:extLst>
  </p:cSld>
  <p:clrMapOvr>
    <a:masterClrMapping/>
  </p:clrMapOvr>
  <p:transition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5031000" y="1304764"/>
            <a:ext cx="4351126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4351125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5030999" y="900000"/>
            <a:ext cx="4351127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873" y="900000"/>
            <a:ext cx="4350355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cxnSp>
        <p:nvCxnSpPr>
          <p:cNvPr id="12" name="Trennstrich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5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2873776363"/>
      </p:ext>
    </p:extLst>
  </p:cSld>
  <p:clrMapOvr>
    <a:masterClrMapping/>
  </p:clrMapOvr>
  <p:transition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2880049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4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923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cxnSp>
        <p:nvCxnSpPr>
          <p:cNvPr id="15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8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3189727645"/>
      </p:ext>
    </p:extLst>
  </p:cSld>
  <p:clrMapOvr>
    <a:masterClrMapping/>
  </p:clrMapOvr>
  <p:transition>
    <p:zo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-spaltig mit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7" name="Bildplatzhalter 3"/>
          <p:cNvSpPr>
            <a:spLocks noGrp="1"/>
          </p:cNvSpPr>
          <p:nvPr>
            <p:ph type="pic" sz="quarter" idx="20"/>
          </p:nvPr>
        </p:nvSpPr>
        <p:spPr>
          <a:xfrm>
            <a:off x="6501172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16" name="Bildplatzhalter 2"/>
          <p:cNvSpPr>
            <a:spLocks noGrp="1"/>
          </p:cNvSpPr>
          <p:nvPr>
            <p:ph type="pic" sz="quarter" idx="19"/>
          </p:nvPr>
        </p:nvSpPr>
        <p:spPr>
          <a:xfrm>
            <a:off x="3513001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15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37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35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34" name="Inhaltsplatzhalter 1"/>
          <p:cNvSpPr>
            <a:spLocks noGrp="1"/>
          </p:cNvSpPr>
          <p:nvPr>
            <p:ph sz="half" idx="1"/>
          </p:nvPr>
        </p:nvSpPr>
        <p:spPr>
          <a:xfrm>
            <a:off x="524828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39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38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36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4828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cxnSp>
        <p:nvCxnSpPr>
          <p:cNvPr id="18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9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2573961950"/>
      </p:ext>
    </p:extLst>
  </p:cSld>
  <p:clrMapOvr>
    <a:masterClrMapping/>
  </p:clrMapOvr>
  <p:transition>
    <p:zo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6"/>
          </p:nvPr>
        </p:nvSpPr>
        <p:spPr>
          <a:xfrm>
            <a:off x="3476836" y="3770313"/>
            <a:ext cx="5904656" cy="2827337"/>
          </a:xfrm>
        </p:spPr>
        <p:txBody>
          <a:bodyPr bIns="7200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idx="1"/>
          </p:nvPr>
        </p:nvSpPr>
        <p:spPr>
          <a:xfrm>
            <a:off x="3476836" y="944563"/>
            <a:ext cx="5904656" cy="2825749"/>
          </a:xfrm>
        </p:spPr>
        <p:txBody>
          <a:bodyPr bIns="7200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524816" y="3825650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9" name="Bildplatzhalter 1"/>
          <p:cNvSpPr>
            <a:spLocks noGrp="1"/>
          </p:cNvSpPr>
          <p:nvPr>
            <p:ph type="pic" sz="quarter" idx="14"/>
          </p:nvPr>
        </p:nvSpPr>
        <p:spPr>
          <a:xfrm>
            <a:off x="523732" y="944563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650889208"/>
      </p:ext>
    </p:extLst>
  </p:cSld>
  <p:clrMapOvr>
    <a:masterClrMapping/>
  </p:clrMapOvr>
  <p:transition>
    <p:zo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5" name="Inhaltsplatzhalter 4"/>
          <p:cNvSpPr>
            <a:spLocks noGrp="1"/>
          </p:cNvSpPr>
          <p:nvPr>
            <p:ph sz="half" idx="18"/>
          </p:nvPr>
        </p:nvSpPr>
        <p:spPr>
          <a:xfrm>
            <a:off x="5061504" y="3770312"/>
            <a:ext cx="4318470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3875" y="3770312"/>
            <a:ext cx="4314663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5"/>
          </p:nvPr>
        </p:nvSpPr>
        <p:spPr>
          <a:xfrm>
            <a:off x="5061504" y="944563"/>
            <a:ext cx="4318470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5" y="944563"/>
            <a:ext cx="4314663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1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1770878283"/>
      </p:ext>
    </p:extLst>
  </p:cSld>
  <p:clrMapOvr>
    <a:masterClrMapping/>
  </p:clrMapOvr>
  <p:transition>
    <p:zo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3997410443"/>
      </p:ext>
    </p:extLst>
  </p:cSld>
  <p:clrMapOvr>
    <a:masterClrMapping/>
  </p:clrMapOvr>
  <p:transition>
    <p:zo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sicht 9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  <p:sp>
        <p:nvSpPr>
          <p:cNvPr id="9" name="Bildplatzhalter 1"/>
          <p:cNvSpPr>
            <a:spLocks noGrp="1"/>
          </p:cNvSpPr>
          <p:nvPr>
            <p:ph type="pic" sz="quarter" idx="14"/>
          </p:nvPr>
        </p:nvSpPr>
        <p:spPr>
          <a:xfrm>
            <a:off x="525600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38" name="Bildplatzhalter 1"/>
          <p:cNvSpPr>
            <a:spLocks noGrp="1"/>
          </p:cNvSpPr>
          <p:nvPr>
            <p:ph type="pic" sz="quarter" idx="38"/>
          </p:nvPr>
        </p:nvSpPr>
        <p:spPr>
          <a:xfrm>
            <a:off x="3747731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39" name="Bildplatzhalter 1"/>
          <p:cNvSpPr>
            <a:spLocks noGrp="1"/>
          </p:cNvSpPr>
          <p:nvPr>
            <p:ph type="pic" sz="quarter" idx="39"/>
          </p:nvPr>
        </p:nvSpPr>
        <p:spPr>
          <a:xfrm>
            <a:off x="6969862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0" name="Bildplatzhalter 1"/>
          <p:cNvSpPr>
            <a:spLocks noGrp="1"/>
          </p:cNvSpPr>
          <p:nvPr>
            <p:ph type="pic" sz="quarter" idx="40"/>
          </p:nvPr>
        </p:nvSpPr>
        <p:spPr>
          <a:xfrm>
            <a:off x="3747731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1" name="Bildplatzhalter 1"/>
          <p:cNvSpPr>
            <a:spLocks noGrp="1"/>
          </p:cNvSpPr>
          <p:nvPr>
            <p:ph type="pic" sz="quarter" idx="41"/>
          </p:nvPr>
        </p:nvSpPr>
        <p:spPr>
          <a:xfrm>
            <a:off x="6969862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2" name="Bildplatzhalter 1"/>
          <p:cNvSpPr>
            <a:spLocks noGrp="1"/>
          </p:cNvSpPr>
          <p:nvPr>
            <p:ph type="pic" sz="quarter" idx="42"/>
          </p:nvPr>
        </p:nvSpPr>
        <p:spPr>
          <a:xfrm>
            <a:off x="3747731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3" name="Bildplatzhalter 1"/>
          <p:cNvSpPr>
            <a:spLocks noGrp="1"/>
          </p:cNvSpPr>
          <p:nvPr>
            <p:ph type="pic" sz="quarter" idx="43"/>
          </p:nvPr>
        </p:nvSpPr>
        <p:spPr>
          <a:xfrm>
            <a:off x="6969862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4" name="Bildplatzhalter 1"/>
          <p:cNvSpPr>
            <a:spLocks noGrp="1"/>
          </p:cNvSpPr>
          <p:nvPr>
            <p:ph type="pic" sz="quarter" idx="44"/>
          </p:nvPr>
        </p:nvSpPr>
        <p:spPr>
          <a:xfrm>
            <a:off x="525600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5" name="Bildplatzhalter 1"/>
          <p:cNvSpPr>
            <a:spLocks noGrp="1"/>
          </p:cNvSpPr>
          <p:nvPr>
            <p:ph type="pic" sz="quarter" idx="45"/>
          </p:nvPr>
        </p:nvSpPr>
        <p:spPr>
          <a:xfrm>
            <a:off x="525600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7" name="Textplatzhalter 35"/>
          <p:cNvSpPr>
            <a:spLocks noGrp="1"/>
          </p:cNvSpPr>
          <p:nvPr>
            <p:ph type="body" sz="quarter" idx="46"/>
          </p:nvPr>
        </p:nvSpPr>
        <p:spPr>
          <a:xfrm>
            <a:off x="525600" y="2613581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48" name="Textplatzhalter 35"/>
          <p:cNvSpPr>
            <a:spLocks noGrp="1"/>
          </p:cNvSpPr>
          <p:nvPr>
            <p:ph type="body" sz="quarter" idx="47"/>
          </p:nvPr>
        </p:nvSpPr>
        <p:spPr>
          <a:xfrm>
            <a:off x="6963609" y="2613581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0" name="Textplatzhalter 35"/>
          <p:cNvSpPr>
            <a:spLocks noGrp="1"/>
          </p:cNvSpPr>
          <p:nvPr>
            <p:ph type="body" sz="quarter" idx="48"/>
          </p:nvPr>
        </p:nvSpPr>
        <p:spPr>
          <a:xfrm>
            <a:off x="3747731" y="2613581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1" name="Textplatzhalter 35"/>
          <p:cNvSpPr>
            <a:spLocks noGrp="1"/>
          </p:cNvSpPr>
          <p:nvPr>
            <p:ph type="body" sz="quarter" idx="49"/>
          </p:nvPr>
        </p:nvSpPr>
        <p:spPr>
          <a:xfrm>
            <a:off x="525600" y="4433154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2" name="Textplatzhalter 35"/>
          <p:cNvSpPr>
            <a:spLocks noGrp="1"/>
          </p:cNvSpPr>
          <p:nvPr>
            <p:ph type="body" sz="quarter" idx="50"/>
          </p:nvPr>
        </p:nvSpPr>
        <p:spPr>
          <a:xfrm>
            <a:off x="6963609" y="4433154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3" name="Textplatzhalter 35"/>
          <p:cNvSpPr>
            <a:spLocks noGrp="1"/>
          </p:cNvSpPr>
          <p:nvPr>
            <p:ph type="body" sz="quarter" idx="51"/>
          </p:nvPr>
        </p:nvSpPr>
        <p:spPr>
          <a:xfrm>
            <a:off x="3747731" y="4433154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4" name="Textplatzhalter 35"/>
          <p:cNvSpPr>
            <a:spLocks noGrp="1"/>
          </p:cNvSpPr>
          <p:nvPr>
            <p:ph type="body" sz="quarter" idx="52"/>
          </p:nvPr>
        </p:nvSpPr>
        <p:spPr>
          <a:xfrm>
            <a:off x="525600" y="6261862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5" name="Textplatzhalter 35"/>
          <p:cNvSpPr>
            <a:spLocks noGrp="1"/>
          </p:cNvSpPr>
          <p:nvPr>
            <p:ph type="body" sz="quarter" idx="53"/>
          </p:nvPr>
        </p:nvSpPr>
        <p:spPr>
          <a:xfrm>
            <a:off x="6963609" y="6261862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6" name="Textplatzhalter 35"/>
          <p:cNvSpPr>
            <a:spLocks noGrp="1"/>
          </p:cNvSpPr>
          <p:nvPr>
            <p:ph type="body" sz="quarter" idx="54"/>
          </p:nvPr>
        </p:nvSpPr>
        <p:spPr>
          <a:xfrm>
            <a:off x="3747731" y="6261862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652790969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525" cy="5653087"/>
          </a:xfrm>
        </p:spPr>
        <p:txBody>
          <a:bodyPr vert="horz" lIns="0" tIns="144000" rIns="0" bIns="72000" rtlCol="0"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7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1" y="548680"/>
            <a:ext cx="7307124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1" y="288000"/>
            <a:ext cx="7307124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4117496805"/>
      </p:ext>
    </p:extLst>
  </p:cSld>
  <p:clrMapOvr>
    <a:masterClrMapping/>
  </p:clrMapOvr>
  <p:transition>
    <p:zo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Bilder Seite, 1 Bild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  <p:sp>
        <p:nvSpPr>
          <p:cNvPr id="39" name="Bildplatzhalter 1"/>
          <p:cNvSpPr>
            <a:spLocks noGrp="1"/>
          </p:cNvSpPr>
          <p:nvPr>
            <p:ph type="pic" sz="quarter" idx="39"/>
          </p:nvPr>
        </p:nvSpPr>
        <p:spPr>
          <a:xfrm>
            <a:off x="6969862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1" name="Bildplatzhalter 1"/>
          <p:cNvSpPr>
            <a:spLocks noGrp="1"/>
          </p:cNvSpPr>
          <p:nvPr>
            <p:ph type="pic" sz="quarter" idx="41"/>
          </p:nvPr>
        </p:nvSpPr>
        <p:spPr>
          <a:xfrm>
            <a:off x="6969862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3" name="Bildplatzhalter 1"/>
          <p:cNvSpPr>
            <a:spLocks noGrp="1"/>
          </p:cNvSpPr>
          <p:nvPr>
            <p:ph type="pic" sz="quarter" idx="43"/>
          </p:nvPr>
        </p:nvSpPr>
        <p:spPr>
          <a:xfrm>
            <a:off x="6969862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8" name="Textplatzhalter 35"/>
          <p:cNvSpPr>
            <a:spLocks noGrp="1"/>
          </p:cNvSpPr>
          <p:nvPr>
            <p:ph type="body" sz="quarter" idx="47"/>
          </p:nvPr>
        </p:nvSpPr>
        <p:spPr>
          <a:xfrm>
            <a:off x="6963609" y="2613581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2" name="Textplatzhalter 35"/>
          <p:cNvSpPr>
            <a:spLocks noGrp="1"/>
          </p:cNvSpPr>
          <p:nvPr>
            <p:ph type="body" sz="quarter" idx="50"/>
          </p:nvPr>
        </p:nvSpPr>
        <p:spPr>
          <a:xfrm>
            <a:off x="6963609" y="4433154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5" name="Textplatzhalter 35"/>
          <p:cNvSpPr>
            <a:spLocks noGrp="1"/>
          </p:cNvSpPr>
          <p:nvPr>
            <p:ph type="body" sz="quarter" idx="53"/>
          </p:nvPr>
        </p:nvSpPr>
        <p:spPr>
          <a:xfrm>
            <a:off x="6963609" y="6261862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25" name="Inhaltsplatzhalter 1"/>
          <p:cNvSpPr>
            <a:spLocks noGrp="1"/>
          </p:cNvSpPr>
          <p:nvPr>
            <p:ph idx="1"/>
          </p:nvPr>
        </p:nvSpPr>
        <p:spPr>
          <a:xfrm>
            <a:off x="525600" y="944563"/>
            <a:ext cx="5904656" cy="3488591"/>
          </a:xfrm>
        </p:spPr>
        <p:txBody>
          <a:bodyPr bIns="7200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26" name="Textplatzhalter 35"/>
          <p:cNvSpPr>
            <a:spLocks noGrp="1"/>
          </p:cNvSpPr>
          <p:nvPr>
            <p:ph type="body" sz="quarter" idx="54"/>
          </p:nvPr>
        </p:nvSpPr>
        <p:spPr>
          <a:xfrm>
            <a:off x="525600" y="6261862"/>
            <a:ext cx="5904656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27" name="Bildplatzhalter 1"/>
          <p:cNvSpPr>
            <a:spLocks noGrp="1"/>
          </p:cNvSpPr>
          <p:nvPr>
            <p:ph type="pic" sz="quarter" idx="55"/>
          </p:nvPr>
        </p:nvSpPr>
        <p:spPr>
          <a:xfrm>
            <a:off x="525600" y="4747844"/>
            <a:ext cx="5904656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72539205"/>
      </p:ext>
    </p:extLst>
  </p:cSld>
  <p:clrMapOvr>
    <a:masterClrMapping/>
  </p:clrMapOvr>
  <p:transition>
    <p:zo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ischt 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1072062"/>
            <a:ext cx="8856664" cy="4229146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51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52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6" name="Freihandform 15"/>
          <p:cNvSpPr/>
          <p:nvPr userDrawn="1"/>
        </p:nvSpPr>
        <p:spPr>
          <a:xfrm>
            <a:off x="544674" y="5380802"/>
            <a:ext cx="8823613" cy="203288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213102"/>
              <a:gd name="connsiteX1" fmla="*/ 261669 w 2171700"/>
              <a:gd name="connsiteY1" fmla="*/ 213102 h 213102"/>
              <a:gd name="connsiteX2" fmla="*/ 1008061 w 2171700"/>
              <a:gd name="connsiteY2" fmla="*/ 7937 h 213102"/>
              <a:gd name="connsiteX3" fmla="*/ 1085850 w 2171700"/>
              <a:gd name="connsiteY3" fmla="*/ 88900 h 213102"/>
              <a:gd name="connsiteX4" fmla="*/ 1168400 w 2171700"/>
              <a:gd name="connsiteY4" fmla="*/ 6350 h 213102"/>
              <a:gd name="connsiteX5" fmla="*/ 2171700 w 2171700"/>
              <a:gd name="connsiteY5" fmla="*/ 6350 h 213102"/>
              <a:gd name="connsiteX0" fmla="*/ 0 w 2171700"/>
              <a:gd name="connsiteY0" fmla="*/ 0 h 88900"/>
              <a:gd name="connsiteX1" fmla="*/ 1008061 w 2171700"/>
              <a:gd name="connsiteY1" fmla="*/ 7937 h 88900"/>
              <a:gd name="connsiteX2" fmla="*/ 1085850 w 2171700"/>
              <a:gd name="connsiteY2" fmla="*/ 88900 h 88900"/>
              <a:gd name="connsiteX3" fmla="*/ 1168400 w 2171700"/>
              <a:gd name="connsiteY3" fmla="*/ 6350 h 88900"/>
              <a:gd name="connsiteX4" fmla="*/ 2171700 w 2171700"/>
              <a:gd name="connsiteY4" fmla="*/ 6350 h 88900"/>
              <a:gd name="connsiteX0" fmla="*/ 0 w 2171700"/>
              <a:gd name="connsiteY0" fmla="*/ 116345 h 116345"/>
              <a:gd name="connsiteX1" fmla="*/ 1008061 w 2171700"/>
              <a:gd name="connsiteY1" fmla="*/ 1587 h 116345"/>
              <a:gd name="connsiteX2" fmla="*/ 1085850 w 2171700"/>
              <a:gd name="connsiteY2" fmla="*/ 82550 h 116345"/>
              <a:gd name="connsiteX3" fmla="*/ 1168400 w 2171700"/>
              <a:gd name="connsiteY3" fmla="*/ 0 h 116345"/>
              <a:gd name="connsiteX4" fmla="*/ 2171700 w 2171700"/>
              <a:gd name="connsiteY4" fmla="*/ 0 h 116345"/>
              <a:gd name="connsiteX0" fmla="*/ 0 w 2163889"/>
              <a:gd name="connsiteY0" fmla="*/ 6565 h 82550"/>
              <a:gd name="connsiteX1" fmla="*/ 1000250 w 2163889"/>
              <a:gd name="connsiteY1" fmla="*/ 1587 h 82550"/>
              <a:gd name="connsiteX2" fmla="*/ 1078039 w 2163889"/>
              <a:gd name="connsiteY2" fmla="*/ 82550 h 82550"/>
              <a:gd name="connsiteX3" fmla="*/ 1160589 w 2163889"/>
              <a:gd name="connsiteY3" fmla="*/ 0 h 82550"/>
              <a:gd name="connsiteX4" fmla="*/ 2163889 w 2163889"/>
              <a:gd name="connsiteY4" fmla="*/ 0 h 82550"/>
              <a:gd name="connsiteX0" fmla="*/ 0 w 2160380"/>
              <a:gd name="connsiteY0" fmla="*/ 116799 h 116799"/>
              <a:gd name="connsiteX1" fmla="*/ 996741 w 2160380"/>
              <a:gd name="connsiteY1" fmla="*/ 1587 h 116799"/>
              <a:gd name="connsiteX2" fmla="*/ 1074530 w 2160380"/>
              <a:gd name="connsiteY2" fmla="*/ 82550 h 116799"/>
              <a:gd name="connsiteX3" fmla="*/ 1157080 w 2160380"/>
              <a:gd name="connsiteY3" fmla="*/ 0 h 116799"/>
              <a:gd name="connsiteX4" fmla="*/ 2160380 w 2160380"/>
              <a:gd name="connsiteY4" fmla="*/ 0 h 116799"/>
              <a:gd name="connsiteX0" fmla="*/ 0 w 2170907"/>
              <a:gd name="connsiteY0" fmla="*/ 0 h 116597"/>
              <a:gd name="connsiteX1" fmla="*/ 1007268 w 2170907"/>
              <a:gd name="connsiteY1" fmla="*/ 35634 h 116597"/>
              <a:gd name="connsiteX2" fmla="*/ 1085057 w 2170907"/>
              <a:gd name="connsiteY2" fmla="*/ 116597 h 116597"/>
              <a:gd name="connsiteX3" fmla="*/ 1167607 w 2170907"/>
              <a:gd name="connsiteY3" fmla="*/ 34047 h 116597"/>
              <a:gd name="connsiteX4" fmla="*/ 2170907 w 2170907"/>
              <a:gd name="connsiteY4" fmla="*/ 34047 h 116597"/>
              <a:gd name="connsiteX0" fmla="*/ 0 w 2169738"/>
              <a:gd name="connsiteY0" fmla="*/ 6565 h 82550"/>
              <a:gd name="connsiteX1" fmla="*/ 1006099 w 2169738"/>
              <a:gd name="connsiteY1" fmla="*/ 1587 h 82550"/>
              <a:gd name="connsiteX2" fmla="*/ 1083888 w 2169738"/>
              <a:gd name="connsiteY2" fmla="*/ 82550 h 82550"/>
              <a:gd name="connsiteX3" fmla="*/ 1166438 w 2169738"/>
              <a:gd name="connsiteY3" fmla="*/ 0 h 82550"/>
              <a:gd name="connsiteX4" fmla="*/ 2169738 w 2169738"/>
              <a:gd name="connsiteY4" fmla="*/ 0 h 82550"/>
              <a:gd name="connsiteX0" fmla="*/ 0 w 2169738"/>
              <a:gd name="connsiteY0" fmla="*/ 61237 h 82550"/>
              <a:gd name="connsiteX1" fmla="*/ 1006099 w 2169738"/>
              <a:gd name="connsiteY1" fmla="*/ 1587 h 82550"/>
              <a:gd name="connsiteX2" fmla="*/ 1083888 w 2169738"/>
              <a:gd name="connsiteY2" fmla="*/ 82550 h 82550"/>
              <a:gd name="connsiteX3" fmla="*/ 1166438 w 2169738"/>
              <a:gd name="connsiteY3" fmla="*/ 0 h 82550"/>
              <a:gd name="connsiteX4" fmla="*/ 2169738 w 2169738"/>
              <a:gd name="connsiteY4" fmla="*/ 0 h 82550"/>
              <a:gd name="connsiteX0" fmla="*/ 0 w 2166982"/>
              <a:gd name="connsiteY0" fmla="*/ 2009 h 82550"/>
              <a:gd name="connsiteX1" fmla="*/ 1003343 w 2166982"/>
              <a:gd name="connsiteY1" fmla="*/ 1587 h 82550"/>
              <a:gd name="connsiteX2" fmla="*/ 1081132 w 2166982"/>
              <a:gd name="connsiteY2" fmla="*/ 82550 h 82550"/>
              <a:gd name="connsiteX3" fmla="*/ 1163682 w 2166982"/>
              <a:gd name="connsiteY3" fmla="*/ 0 h 82550"/>
              <a:gd name="connsiteX4" fmla="*/ 2166982 w 2166982"/>
              <a:gd name="connsiteY4" fmla="*/ 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6982" h="82550">
                <a:moveTo>
                  <a:pt x="0" y="2009"/>
                </a:moveTo>
                <a:lnTo>
                  <a:pt x="1003343" y="1587"/>
                </a:lnTo>
                <a:lnTo>
                  <a:pt x="1081132" y="82550"/>
                </a:lnTo>
                <a:lnTo>
                  <a:pt x="1163682" y="0"/>
                </a:lnTo>
                <a:lnTo>
                  <a:pt x="2166982" y="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55"/>
          </p:nvPr>
        </p:nvSpPr>
        <p:spPr>
          <a:xfrm>
            <a:off x="521450" y="5733256"/>
            <a:ext cx="8860041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334818853"/>
      </p:ext>
    </p:extLst>
  </p:cSld>
  <p:clrMapOvr>
    <a:masterClrMapping/>
  </p:clrMapOvr>
  <p:transition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isch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7" y="1556792"/>
            <a:ext cx="4346023" cy="2716264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  <p:sp>
        <p:nvSpPr>
          <p:cNvPr id="37" name="Freihandform 36"/>
          <p:cNvSpPr/>
          <p:nvPr userDrawn="1"/>
        </p:nvSpPr>
        <p:spPr>
          <a:xfrm>
            <a:off x="521451" y="4347114"/>
            <a:ext cx="4354998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51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52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57" name="Textplatzhalter 5"/>
          <p:cNvSpPr>
            <a:spLocks noGrp="1"/>
          </p:cNvSpPr>
          <p:nvPr>
            <p:ph type="body" sz="quarter" idx="55"/>
          </p:nvPr>
        </p:nvSpPr>
        <p:spPr>
          <a:xfrm>
            <a:off x="521451" y="4563139"/>
            <a:ext cx="4356164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44" name="Freihandform 43"/>
          <p:cNvSpPr/>
          <p:nvPr userDrawn="1"/>
        </p:nvSpPr>
        <p:spPr>
          <a:xfrm>
            <a:off x="5030389" y="4347114"/>
            <a:ext cx="4354998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45" name="Textplatzhalter 35"/>
          <p:cNvSpPr>
            <a:spLocks noGrp="1"/>
          </p:cNvSpPr>
          <p:nvPr>
            <p:ph type="body" sz="quarter" idx="57"/>
          </p:nvPr>
        </p:nvSpPr>
        <p:spPr>
          <a:xfrm>
            <a:off x="521451" y="1316906"/>
            <a:ext cx="3657185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48" name="Textplatzhalter 5"/>
          <p:cNvSpPr>
            <a:spLocks noGrp="1"/>
          </p:cNvSpPr>
          <p:nvPr>
            <p:ph type="body" sz="quarter" idx="58"/>
          </p:nvPr>
        </p:nvSpPr>
        <p:spPr>
          <a:xfrm>
            <a:off x="5030389" y="4563139"/>
            <a:ext cx="4356164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59" name="Bildplatzhalter 1"/>
          <p:cNvSpPr>
            <a:spLocks noGrp="1"/>
          </p:cNvSpPr>
          <p:nvPr>
            <p:ph type="pic" sz="quarter" idx="59"/>
          </p:nvPr>
        </p:nvSpPr>
        <p:spPr>
          <a:xfrm>
            <a:off x="5033765" y="1556792"/>
            <a:ext cx="4346023" cy="2716264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60" name="Textplatzhalter 35"/>
          <p:cNvSpPr>
            <a:spLocks noGrp="1"/>
          </p:cNvSpPr>
          <p:nvPr>
            <p:ph type="body" sz="quarter" idx="60"/>
          </p:nvPr>
        </p:nvSpPr>
        <p:spPr>
          <a:xfrm>
            <a:off x="5030389" y="1316906"/>
            <a:ext cx="3657185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817643199"/>
      </p:ext>
    </p:extLst>
  </p:cSld>
  <p:clrMapOvr>
    <a:masterClrMapping/>
  </p:clrMapOvr>
  <p:transition>
    <p:zo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isch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ildplatzhalter 3"/>
          <p:cNvSpPr>
            <a:spLocks noGrp="1"/>
          </p:cNvSpPr>
          <p:nvPr>
            <p:ph type="pic" sz="quarter" idx="20"/>
          </p:nvPr>
        </p:nvSpPr>
        <p:spPr>
          <a:xfrm>
            <a:off x="6501172" y="2058998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7" name="Bildplatzhalter 2"/>
          <p:cNvSpPr>
            <a:spLocks noGrp="1"/>
          </p:cNvSpPr>
          <p:nvPr>
            <p:ph type="pic" sz="quarter" idx="19"/>
          </p:nvPr>
        </p:nvSpPr>
        <p:spPr>
          <a:xfrm>
            <a:off x="3513001" y="2058998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9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2058998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  <p:sp>
        <p:nvSpPr>
          <p:cNvPr id="37" name="Freihandform 36"/>
          <p:cNvSpPr/>
          <p:nvPr userDrawn="1"/>
        </p:nvSpPr>
        <p:spPr>
          <a:xfrm>
            <a:off x="525599" y="3933056"/>
            <a:ext cx="2879229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38" name="Freihandform 37"/>
          <p:cNvSpPr/>
          <p:nvPr userDrawn="1"/>
        </p:nvSpPr>
        <p:spPr>
          <a:xfrm>
            <a:off x="3510339" y="3933056"/>
            <a:ext cx="2879229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40" name="Freihandform 39"/>
          <p:cNvSpPr/>
          <p:nvPr userDrawn="1"/>
        </p:nvSpPr>
        <p:spPr>
          <a:xfrm>
            <a:off x="6512332" y="3933056"/>
            <a:ext cx="2879229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50" name="Textplatzhalter 35"/>
          <p:cNvSpPr>
            <a:spLocks noGrp="1"/>
          </p:cNvSpPr>
          <p:nvPr>
            <p:ph type="body" sz="quarter" idx="47"/>
          </p:nvPr>
        </p:nvSpPr>
        <p:spPr>
          <a:xfrm>
            <a:off x="524828" y="1819643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1" name="Textplatzhalter 35"/>
          <p:cNvSpPr>
            <a:spLocks noGrp="1"/>
          </p:cNvSpPr>
          <p:nvPr>
            <p:ph type="body" sz="quarter" idx="48"/>
          </p:nvPr>
        </p:nvSpPr>
        <p:spPr>
          <a:xfrm>
            <a:off x="3510339" y="1819643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53" name="Textplatzhalter 35"/>
          <p:cNvSpPr>
            <a:spLocks noGrp="1"/>
          </p:cNvSpPr>
          <p:nvPr>
            <p:ph type="body" sz="quarter" idx="49"/>
          </p:nvPr>
        </p:nvSpPr>
        <p:spPr>
          <a:xfrm>
            <a:off x="6501172" y="1819643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endParaRPr lang="de-DE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50"/>
          </p:nvPr>
        </p:nvSpPr>
        <p:spPr>
          <a:xfrm>
            <a:off x="3513001" y="4149081"/>
            <a:ext cx="2880000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51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52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56" name="Textplatzhalter 5"/>
          <p:cNvSpPr>
            <a:spLocks noGrp="1"/>
          </p:cNvSpPr>
          <p:nvPr>
            <p:ph type="body" sz="quarter" idx="54"/>
          </p:nvPr>
        </p:nvSpPr>
        <p:spPr>
          <a:xfrm>
            <a:off x="6512332" y="4149081"/>
            <a:ext cx="2880000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57" name="Textplatzhalter 5"/>
          <p:cNvSpPr>
            <a:spLocks noGrp="1"/>
          </p:cNvSpPr>
          <p:nvPr>
            <p:ph type="body" sz="quarter" idx="55"/>
          </p:nvPr>
        </p:nvSpPr>
        <p:spPr>
          <a:xfrm>
            <a:off x="521451" y="4149081"/>
            <a:ext cx="2880000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86240005"/>
      </p:ext>
    </p:extLst>
  </p:cSld>
  <p:clrMapOvr>
    <a:masterClrMapping/>
  </p:clrMapOvr>
  <p:transition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" name="Kapitelplatzhalter"/>
          <p:cNvSpPr>
            <a:spLocks noGrp="1"/>
          </p:cNvSpPr>
          <p:nvPr>
            <p:ph type="body" idx="1" hasCustomPrompt="1"/>
          </p:nvPr>
        </p:nvSpPr>
        <p:spPr>
          <a:xfrm>
            <a:off x="-15552" y="4453200"/>
            <a:ext cx="2145000" cy="1260000"/>
          </a:xfrm>
          <a:solidFill>
            <a:schemeClr val="bg1">
              <a:alpha val="85000"/>
            </a:schemeClr>
          </a:solidFill>
        </p:spPr>
        <p:txBody>
          <a:bodyPr lIns="525600" tIns="72000" rIns="396000" bIns="72000" anchor="ctr" anchorCtr="0"/>
          <a:lstStyle>
            <a:lvl1pPr marL="0" indent="0" algn="l">
              <a:buNone/>
              <a:defRPr sz="6000" b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01</a:t>
            </a:r>
          </a:p>
        </p:txBody>
      </p:sp>
      <p:sp>
        <p:nvSpPr>
          <p:cNvPr id="12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Kapiteltitel</a:t>
            </a:r>
            <a:br>
              <a:rPr lang="de-DE" dirty="0"/>
            </a:br>
            <a:r>
              <a:rPr lang="de-DE" dirty="0"/>
              <a:t>(Kapitelnummer ggf. Unten)</a:t>
            </a:r>
          </a:p>
        </p:txBody>
      </p:sp>
    </p:spTree>
    <p:extLst>
      <p:ext uri="{BB962C8B-B14F-4D97-AF65-F5344CB8AC3E}">
        <p14:creationId xmlns:p14="http://schemas.microsoft.com/office/powerpoint/2010/main" val="322779547"/>
      </p:ext>
    </p:extLst>
  </p:cSld>
  <p:clrMapOvr>
    <a:masterClrMapping/>
  </p:clrMapOvr>
  <p:transition>
    <p:zo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ollflächig mit Titelbander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3" name="Bildplatzhalter"/>
          <p:cNvSpPr>
            <a:spLocks noGrp="1"/>
          </p:cNvSpPr>
          <p:nvPr>
            <p:ph type="pic" idx="1"/>
          </p:nvPr>
        </p:nvSpPr>
        <p:spPr>
          <a:xfrm>
            <a:off x="0" y="944563"/>
            <a:ext cx="9906000" cy="5653087"/>
          </a:xfrm>
        </p:spPr>
        <p:txBody>
          <a:bodyPr lIns="396000" tIns="180000" rIns="396000" bIns="180000"/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4" name="Subheadline"/>
          <p:cNvSpPr>
            <a:spLocks noGrp="1"/>
          </p:cNvSpPr>
          <p:nvPr>
            <p:ph type="body" sz="half" idx="2" hasCustomPrompt="1"/>
          </p:nvPr>
        </p:nvSpPr>
        <p:spPr>
          <a:xfrm>
            <a:off x="0" y="5220000"/>
            <a:ext cx="9906000" cy="54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/>
          <a:lstStyle>
            <a:lvl1pPr marL="0" indent="0">
              <a:buNone/>
              <a:defRPr sz="2000" cap="all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-1" y="4500000"/>
            <a:ext cx="9906000" cy="72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 anchor="b"/>
          <a:lstStyle>
            <a:lvl1pPr algn="l">
              <a:defRPr sz="2400" b="0"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248766870"/>
      </p:ext>
    </p:extLst>
  </p:cSld>
  <p:clrMapOvr>
    <a:masterClrMapping/>
  </p:clrMapOvr>
  <p:transition>
    <p:zo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Ansprechpartner</a:t>
            </a:r>
            <a:br>
              <a:rPr lang="de-DE" dirty="0"/>
            </a:br>
            <a:r>
              <a:rPr lang="de-DE" dirty="0"/>
              <a:t>Abteilung</a:t>
            </a:r>
            <a:br>
              <a:rPr lang="de-DE" dirty="0"/>
            </a:br>
            <a:r>
              <a:rPr lang="de-DE" dirty="0"/>
              <a:t>ggf. Telefon / E-Mail</a:t>
            </a:r>
          </a:p>
        </p:txBody>
      </p:sp>
      <p:sp>
        <p:nvSpPr>
          <p:cNvPr id="13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Vielen Dank für Ihre Aufmerksamkeit.</a:t>
            </a:r>
          </a:p>
        </p:txBody>
      </p:sp>
    </p:spTree>
    <p:extLst>
      <p:ext uri="{BB962C8B-B14F-4D97-AF65-F5344CB8AC3E}">
        <p14:creationId xmlns:p14="http://schemas.microsoft.com/office/powerpoint/2010/main" val="881530314"/>
      </p:ext>
    </p:extLst>
  </p:cSld>
  <p:clrMapOvr>
    <a:masterClrMapping/>
  </p:clrMapOvr>
  <p:transition>
    <p:zo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00471695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itel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000" cy="5653087"/>
          </a:xfrm>
        </p:spPr>
        <p:txBody>
          <a:bodyPr bIns="72000"/>
          <a:lstStyle>
            <a:lvl4pPr>
              <a:defRPr sz="1600"/>
            </a:lvl4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612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/>
              <a:t>FOLIENTITEL 2-ZEILIG</a:t>
            </a:r>
            <a:br>
              <a:rPr lang="de-DE" noProof="0" dirty="0"/>
            </a:br>
            <a:r>
              <a:rPr lang="de-DE" noProof="0" dirty="0"/>
              <a:t>OHNE Subheadline</a:t>
            </a:r>
          </a:p>
        </p:txBody>
      </p:sp>
    </p:spTree>
    <p:extLst>
      <p:ext uri="{BB962C8B-B14F-4D97-AF65-F5344CB8AC3E}">
        <p14:creationId xmlns:p14="http://schemas.microsoft.com/office/powerpoint/2010/main" val="707624063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link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030389" y="944563"/>
            <a:ext cx="4351103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4349400" cy="5653087"/>
          </a:xfrm>
        </p:spPr>
        <p:txBody>
          <a:bodyPr bIns="7200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4080175598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links Inhal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030999" y="944563"/>
            <a:ext cx="4350493" cy="5653087"/>
          </a:xfrm>
        </p:spPr>
        <p:txBody>
          <a:bodyPr bIns="7200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25600" y="944563"/>
            <a:ext cx="4349400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3939533280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5031000" y="1304764"/>
            <a:ext cx="4351126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4351125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5030999" y="900000"/>
            <a:ext cx="4351127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873" y="900000"/>
            <a:ext cx="4350355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cxnSp>
        <p:nvCxnSpPr>
          <p:cNvPr id="12" name="Trennstrich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5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3169527273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2880049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4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923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cxnSp>
        <p:nvCxnSpPr>
          <p:cNvPr id="15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8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2936646616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-spaltig mit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17" name="Bildplatzhalter 3"/>
          <p:cNvSpPr>
            <a:spLocks noGrp="1"/>
          </p:cNvSpPr>
          <p:nvPr>
            <p:ph type="pic" sz="quarter" idx="20"/>
          </p:nvPr>
        </p:nvSpPr>
        <p:spPr>
          <a:xfrm>
            <a:off x="6501172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16" name="Bildplatzhalter 2"/>
          <p:cNvSpPr>
            <a:spLocks noGrp="1"/>
          </p:cNvSpPr>
          <p:nvPr>
            <p:ph type="pic" sz="quarter" idx="19"/>
          </p:nvPr>
        </p:nvSpPr>
        <p:spPr>
          <a:xfrm>
            <a:off x="3513001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15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37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35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34" name="Inhaltsplatzhalter 1"/>
          <p:cNvSpPr>
            <a:spLocks noGrp="1"/>
          </p:cNvSpPr>
          <p:nvPr>
            <p:ph sz="half" idx="1"/>
          </p:nvPr>
        </p:nvSpPr>
        <p:spPr>
          <a:xfrm>
            <a:off x="524828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39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38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sp>
        <p:nvSpPr>
          <p:cNvPr id="36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4828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Spaltenüberschrift</a:t>
            </a:r>
          </a:p>
        </p:txBody>
      </p:sp>
      <p:cxnSp>
        <p:nvCxnSpPr>
          <p:cNvPr id="18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/>
              <a:t>Subheadline 1-ZEILIG</a:t>
            </a:r>
          </a:p>
        </p:txBody>
      </p:sp>
      <p:sp>
        <p:nvSpPr>
          <p:cNvPr id="19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noProof="0" dirty="0" err="1"/>
              <a:t>folientitel</a:t>
            </a:r>
            <a:r>
              <a:rPr lang="de-DE" noProof="0" dirty="0"/>
              <a:t> 1-ZEILIG</a:t>
            </a:r>
          </a:p>
        </p:txBody>
      </p:sp>
    </p:spTree>
    <p:extLst>
      <p:ext uri="{BB962C8B-B14F-4D97-AF65-F5344CB8AC3E}">
        <p14:creationId xmlns:p14="http://schemas.microsoft.com/office/powerpoint/2010/main" val="3966974262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Hilfslinie oben links"/>
          <p:cNvCxnSpPr/>
          <p:nvPr/>
        </p:nvCxnSpPr>
        <p:spPr>
          <a:xfrm>
            <a:off x="-390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Hilfslinie oben rechts"/>
          <p:cNvCxnSpPr/>
          <p:nvPr/>
        </p:nvCxnSpPr>
        <p:spPr>
          <a:xfrm>
            <a:off x="9984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Hilfslinie unten rechts"/>
          <p:cNvCxnSpPr/>
          <p:nvPr/>
        </p:nvCxnSpPr>
        <p:spPr>
          <a:xfrm>
            <a:off x="9997020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Hilfslinie unten links"/>
          <p:cNvCxnSpPr/>
          <p:nvPr/>
        </p:nvCxnSpPr>
        <p:spPr>
          <a:xfrm>
            <a:off x="-387619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Hilfslinie unten links"/>
          <p:cNvCxnSpPr/>
          <p:nvPr/>
        </p:nvCxnSpPr>
        <p:spPr>
          <a:xfrm>
            <a:off x="525600" y="693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Hilfslinie unten rechts"/>
          <p:cNvCxnSpPr/>
          <p:nvPr/>
        </p:nvCxnSpPr>
        <p:spPr>
          <a:xfrm>
            <a:off x="9381600" y="6954271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Hilfslinie oben rechts"/>
          <p:cNvCxnSpPr/>
          <p:nvPr/>
        </p:nvCxnSpPr>
        <p:spPr>
          <a:xfrm>
            <a:off x="9381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Hilfslinie oben links"/>
          <p:cNvCxnSpPr/>
          <p:nvPr/>
        </p:nvCxnSpPr>
        <p:spPr>
          <a:xfrm>
            <a:off x="525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Hilfslinie Mitte links"/>
          <p:cNvCxnSpPr/>
          <p:nvPr/>
        </p:nvCxnSpPr>
        <p:spPr>
          <a:xfrm>
            <a:off x="-23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Hilfslinie Mitte oben"/>
          <p:cNvCxnSpPr/>
          <p:nvPr/>
        </p:nvCxnSpPr>
        <p:spPr>
          <a:xfrm>
            <a:off x="4950619" y="-216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Hilfslinie Mitte rechts"/>
          <p:cNvCxnSpPr/>
          <p:nvPr/>
        </p:nvCxnSpPr>
        <p:spPr>
          <a:xfrm>
            <a:off x="998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Hilfslinie Mitte unten"/>
          <p:cNvCxnSpPr/>
          <p:nvPr/>
        </p:nvCxnSpPr>
        <p:spPr>
          <a:xfrm>
            <a:off x="4950619" y="6930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Hinweis Mittel Inhaltsbereich"/>
          <p:cNvSpPr txBox="1"/>
          <p:nvPr/>
        </p:nvSpPr>
        <p:spPr>
          <a:xfrm>
            <a:off x="-1248000" y="3546000"/>
            <a:ext cx="1170000" cy="216000"/>
          </a:xfrm>
          <a:prstGeom prst="rect">
            <a:avLst/>
          </a:prstGeom>
          <a:noFill/>
        </p:spPr>
        <p:txBody>
          <a:bodyPr wrap="square" lIns="0" tIns="0" rIns="0" bIns="36000" rtlCol="0" anchor="b" anchorCtr="0">
            <a:noAutofit/>
          </a:bodyPr>
          <a:lstStyle/>
          <a:p>
            <a:pPr algn="r"/>
            <a:r>
              <a:rPr lang="de-DE" sz="900" noProof="0" dirty="0">
                <a:solidFill>
                  <a:srgbClr val="FFFFFF"/>
                </a:solidFill>
              </a:rPr>
              <a:t>Mitte Inhaltsbereich</a:t>
            </a:r>
          </a:p>
        </p:txBody>
      </p:sp>
      <p:sp>
        <p:nvSpPr>
          <p:cNvPr id="6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8477892" y="6652800"/>
            <a:ext cx="9036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900" b="0">
                <a:solidFill>
                  <a:schemeClr val="tx1"/>
                </a:solidFill>
              </a:defRPr>
            </a:lvl1pPr>
          </a:lstStyle>
          <a:p>
            <a:fld id="{1FB8D038-2D38-4B10-A0EB-C05CC9130EB2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1560000" y="6652800"/>
            <a:ext cx="67860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2"/>
          </p:nvPr>
        </p:nvSpPr>
        <p:spPr>
          <a:xfrm>
            <a:off x="525600" y="6652800"/>
            <a:ext cx="902992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Datum</a:t>
            </a:r>
          </a:p>
        </p:txBody>
      </p:sp>
      <p:cxnSp>
        <p:nvCxnSpPr>
          <p:cNvPr id="12" name="Trennstrich Fußzeile"/>
          <p:cNvCxnSpPr/>
          <p:nvPr/>
        </p:nvCxnSpPr>
        <p:spPr>
          <a:xfrm flipV="1">
            <a:off x="0" y="6624000"/>
            <a:ext cx="9382125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"/>
          <p:cNvSpPr>
            <a:spLocks noGrp="1"/>
          </p:cNvSpPr>
          <p:nvPr>
            <p:ph type="body" idx="1"/>
          </p:nvPr>
        </p:nvSpPr>
        <p:spPr>
          <a:xfrm>
            <a:off x="523875" y="944563"/>
            <a:ext cx="8858250" cy="5653087"/>
          </a:xfrm>
          <a:prstGeom prst="rect">
            <a:avLst/>
          </a:prstGeom>
          <a:noFill/>
        </p:spPr>
        <p:txBody>
          <a:bodyPr vert="horz" lIns="0" tIns="144000" rIns="0" bIns="0" rtlCol="0">
            <a:noAutofit/>
          </a:bodyPr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cxnSp>
        <p:nvCxnSpPr>
          <p:cNvPr id="7" name="Trennstrich Titel"/>
          <p:cNvCxnSpPr/>
          <p:nvPr/>
        </p:nvCxnSpPr>
        <p:spPr>
          <a:xfrm>
            <a:off x="0" y="90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Logo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24" y="306750"/>
            <a:ext cx="1229868" cy="504000"/>
          </a:xfrm>
          <a:prstGeom prst="rect">
            <a:avLst/>
          </a:prstGeom>
        </p:spPr>
      </p:pic>
      <p:sp>
        <p:nvSpPr>
          <p:cNvPr id="2" name="Titelplatzhalter"/>
          <p:cNvSpPr>
            <a:spLocks noGrp="1"/>
          </p:cNvSpPr>
          <p:nvPr>
            <p:ph type="title"/>
          </p:nvPr>
        </p:nvSpPr>
        <p:spPr>
          <a:xfrm>
            <a:off x="525600" y="288000"/>
            <a:ext cx="7308000" cy="61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noProof="0" dirty="0"/>
              <a:t>TITELMASTERFORMAT</a:t>
            </a:r>
            <a:br>
              <a:rPr lang="de-DE" noProof="0" dirty="0"/>
            </a:br>
            <a:r>
              <a:rPr lang="de-DE" noProof="0" dirty="0"/>
              <a:t>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8884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2" r:id="rId3"/>
    <p:sldLayoutId id="2147483650" r:id="rId4"/>
    <p:sldLayoutId id="2147483663" r:id="rId5"/>
    <p:sldLayoutId id="2147483664" r:id="rId6"/>
    <p:sldLayoutId id="2147483652" r:id="rId7"/>
    <p:sldLayoutId id="2147483659" r:id="rId8"/>
    <p:sldLayoutId id="2147483665" r:id="rId9"/>
    <p:sldLayoutId id="2147483666" r:id="rId10"/>
    <p:sldLayoutId id="2147483658" r:id="rId11"/>
    <p:sldLayoutId id="2147483654" r:id="rId12"/>
    <p:sldLayoutId id="2147483651" r:id="rId13"/>
    <p:sldLayoutId id="2147483657" r:id="rId14"/>
    <p:sldLayoutId id="2147483660" r:id="rId15"/>
    <p:sldLayoutId id="2147483661" r:id="rId16"/>
  </p:sldLayoutIdLst>
  <p:transition>
    <p:zoom/>
  </p:transition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4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▸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71463" algn="l" defTabSz="914400" rtl="0" eaLnBrk="1" latinLnBrk="0" hangingPunct="1"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Char char="•"/>
        <a:defRPr sz="11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Hilfslinie oben links"/>
          <p:cNvCxnSpPr/>
          <p:nvPr/>
        </p:nvCxnSpPr>
        <p:spPr>
          <a:xfrm>
            <a:off x="-390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Hilfslinie oben rechts"/>
          <p:cNvCxnSpPr/>
          <p:nvPr/>
        </p:nvCxnSpPr>
        <p:spPr>
          <a:xfrm>
            <a:off x="9984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Hilfslinie unten rechts"/>
          <p:cNvCxnSpPr/>
          <p:nvPr/>
        </p:nvCxnSpPr>
        <p:spPr>
          <a:xfrm>
            <a:off x="9997020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Hilfslinie unten links"/>
          <p:cNvCxnSpPr/>
          <p:nvPr/>
        </p:nvCxnSpPr>
        <p:spPr>
          <a:xfrm>
            <a:off x="-387619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Hilfslinie unten links"/>
          <p:cNvCxnSpPr/>
          <p:nvPr/>
        </p:nvCxnSpPr>
        <p:spPr>
          <a:xfrm>
            <a:off x="525600" y="693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Hilfslinie unten rechts"/>
          <p:cNvCxnSpPr/>
          <p:nvPr/>
        </p:nvCxnSpPr>
        <p:spPr>
          <a:xfrm>
            <a:off x="9381600" y="6954271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Hilfslinie oben rechts"/>
          <p:cNvCxnSpPr/>
          <p:nvPr/>
        </p:nvCxnSpPr>
        <p:spPr>
          <a:xfrm>
            <a:off x="9381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Hilfslinie oben links"/>
          <p:cNvCxnSpPr/>
          <p:nvPr/>
        </p:nvCxnSpPr>
        <p:spPr>
          <a:xfrm>
            <a:off x="525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Hilfslinie Mitte links"/>
          <p:cNvCxnSpPr/>
          <p:nvPr/>
        </p:nvCxnSpPr>
        <p:spPr>
          <a:xfrm>
            <a:off x="-23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Hilfslinie Mitte oben"/>
          <p:cNvCxnSpPr/>
          <p:nvPr/>
        </p:nvCxnSpPr>
        <p:spPr>
          <a:xfrm>
            <a:off x="4950619" y="-216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Hilfslinie Mitte rechts"/>
          <p:cNvCxnSpPr/>
          <p:nvPr/>
        </p:nvCxnSpPr>
        <p:spPr>
          <a:xfrm>
            <a:off x="998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Hilfslinie Mitte unten"/>
          <p:cNvCxnSpPr/>
          <p:nvPr/>
        </p:nvCxnSpPr>
        <p:spPr>
          <a:xfrm>
            <a:off x="4950619" y="6930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Hinweis Mittel Inhaltsbereich"/>
          <p:cNvSpPr txBox="1"/>
          <p:nvPr/>
        </p:nvSpPr>
        <p:spPr>
          <a:xfrm>
            <a:off x="-1248000" y="3546000"/>
            <a:ext cx="1170000" cy="216000"/>
          </a:xfrm>
          <a:prstGeom prst="rect">
            <a:avLst/>
          </a:prstGeom>
          <a:noFill/>
        </p:spPr>
        <p:txBody>
          <a:bodyPr wrap="square" lIns="0" tIns="0" rIns="0" bIns="36000" rtlCol="0" anchor="b" anchorCtr="0">
            <a:noAutofit/>
          </a:bodyPr>
          <a:lstStyle/>
          <a:p>
            <a:pPr algn="r"/>
            <a:r>
              <a:rPr lang="de-DE" sz="900" noProof="0" dirty="0">
                <a:solidFill>
                  <a:srgbClr val="FFFFFF"/>
                </a:solidFill>
              </a:rPr>
              <a:t>Mitte Inhaltsbereich</a:t>
            </a:r>
          </a:p>
        </p:txBody>
      </p:sp>
      <p:sp>
        <p:nvSpPr>
          <p:cNvPr id="6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8477892" y="6652800"/>
            <a:ext cx="9036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900" b="0">
                <a:solidFill>
                  <a:schemeClr val="tx1"/>
                </a:solidFill>
              </a:defRPr>
            </a:lvl1pPr>
          </a:lstStyle>
          <a:p>
            <a:fld id="{1FB8D038-2D38-4B10-A0EB-C05CC9130EB2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1560000" y="6652800"/>
            <a:ext cx="67860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2"/>
          </p:nvPr>
        </p:nvSpPr>
        <p:spPr>
          <a:xfrm>
            <a:off x="525600" y="6652800"/>
            <a:ext cx="902992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Datum</a:t>
            </a:r>
          </a:p>
        </p:txBody>
      </p:sp>
      <p:cxnSp>
        <p:nvCxnSpPr>
          <p:cNvPr id="12" name="Trennstrich Fußzeile"/>
          <p:cNvCxnSpPr/>
          <p:nvPr/>
        </p:nvCxnSpPr>
        <p:spPr>
          <a:xfrm flipV="1">
            <a:off x="0" y="6624000"/>
            <a:ext cx="9382125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"/>
          <p:cNvSpPr>
            <a:spLocks noGrp="1"/>
          </p:cNvSpPr>
          <p:nvPr>
            <p:ph type="body" idx="1"/>
          </p:nvPr>
        </p:nvSpPr>
        <p:spPr>
          <a:xfrm>
            <a:off x="523875" y="944563"/>
            <a:ext cx="8858250" cy="5653087"/>
          </a:xfrm>
          <a:prstGeom prst="rect">
            <a:avLst/>
          </a:prstGeom>
          <a:noFill/>
        </p:spPr>
        <p:txBody>
          <a:bodyPr vert="horz" lIns="0" tIns="144000" rIns="0" bIns="0" rtlCol="0">
            <a:noAutofit/>
          </a:bodyPr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cxnSp>
        <p:nvCxnSpPr>
          <p:cNvPr id="7" name="Trennstrich Titel"/>
          <p:cNvCxnSpPr/>
          <p:nvPr/>
        </p:nvCxnSpPr>
        <p:spPr>
          <a:xfrm>
            <a:off x="0" y="90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Logo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24" y="306750"/>
            <a:ext cx="1229868" cy="504000"/>
          </a:xfrm>
          <a:prstGeom prst="rect">
            <a:avLst/>
          </a:prstGeom>
        </p:spPr>
      </p:pic>
      <p:sp>
        <p:nvSpPr>
          <p:cNvPr id="2" name="Titelplatzhalter"/>
          <p:cNvSpPr>
            <a:spLocks noGrp="1"/>
          </p:cNvSpPr>
          <p:nvPr>
            <p:ph type="title"/>
          </p:nvPr>
        </p:nvSpPr>
        <p:spPr>
          <a:xfrm>
            <a:off x="525600" y="288000"/>
            <a:ext cx="7308000" cy="61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noProof="0" dirty="0"/>
              <a:t>TITELMASTERFORMAT</a:t>
            </a:r>
            <a:br>
              <a:rPr lang="de-DE" noProof="0" dirty="0"/>
            </a:br>
            <a:r>
              <a:rPr lang="de-DE" noProof="0" dirty="0"/>
              <a:t>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5472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6" r:id="rId14"/>
    <p:sldLayoutId id="2147483687" r:id="rId15"/>
    <p:sldLayoutId id="2147483688" r:id="rId16"/>
    <p:sldLayoutId id="2147483689" r:id="rId17"/>
    <p:sldLayoutId id="2147483682" r:id="rId18"/>
    <p:sldLayoutId id="2147483683" r:id="rId19"/>
    <p:sldLayoutId id="2147483684" r:id="rId20"/>
    <p:sldLayoutId id="2147483685" r:id="rId21"/>
  </p:sldLayoutIdLst>
  <p:transition>
    <p:zoom/>
  </p:transition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4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▸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71463" algn="l" defTabSz="914400" rtl="0" eaLnBrk="1" latinLnBrk="0" hangingPunct="1"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Char char="•"/>
        <a:defRPr sz="11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de-DE" noProof="0" dirty="0" err="1" smtClean="0"/>
              <a:t>Sick_scan_xd</a:t>
            </a:r>
            <a:r>
              <a:rPr lang="de-DE" noProof="0" dirty="0" smtClean="0"/>
              <a:t>: </a:t>
            </a:r>
            <a:r>
              <a:rPr lang="de-DE" noProof="0" dirty="0" smtClean="0"/>
              <a:t>Integration </a:t>
            </a:r>
            <a:r>
              <a:rPr lang="de-DE" noProof="0" dirty="0" err="1" smtClean="0"/>
              <a:t>of</a:t>
            </a:r>
            <a:r>
              <a:rPr lang="de-DE" noProof="0" dirty="0" smtClean="0"/>
              <a:t> lidar3d / mrs100 / multiscan136</a:t>
            </a:r>
            <a:r>
              <a:rPr lang="de-DE" noProof="0" dirty="0"/>
              <a:t/>
            </a:r>
            <a:br>
              <a:rPr lang="de-DE" noProof="0" dirty="0"/>
            </a:br>
            <a:r>
              <a:rPr lang="de-DE" noProof="0" dirty="0"/>
              <a:t>V. </a:t>
            </a:r>
            <a:r>
              <a:rPr lang="de-DE" dirty="0" smtClean="0"/>
              <a:t>1.0</a:t>
            </a:r>
            <a:r>
              <a:rPr lang="de-DE" noProof="0" dirty="0" smtClean="0"/>
              <a:t> 	</a:t>
            </a:r>
            <a:r>
              <a:rPr lang="de-DE" noProof="0" dirty="0" smtClean="0"/>
              <a:t>2022-02-10</a:t>
            </a:r>
            <a:endParaRPr lang="de-DE" noProof="0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938755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13">
            <a:extLst>
              <a:ext uri="{FF2B5EF4-FFF2-40B4-BE49-F238E27FC236}">
                <a16:creationId xmlns:a16="http://schemas.microsoft.com/office/drawing/2014/main" xmlns="" id="{0A6C1F9A-3526-4261-828D-2206561AF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463" y="1196752"/>
            <a:ext cx="8748017" cy="3526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 smtClean="0"/>
              <a:t>Project goals </a:t>
            </a:r>
            <a:r>
              <a:rPr lang="en-US" sz="2000" dirty="0" err="1" smtClean="0"/>
              <a:t>sick_scan_xd</a:t>
            </a:r>
            <a:r>
              <a:rPr lang="en-US" sz="2000" dirty="0" smtClean="0"/>
              <a:t> + sick_lidar3d: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Integrate </a:t>
            </a:r>
            <a:r>
              <a:rPr lang="en-US" dirty="0" err="1"/>
              <a:t>sick_scan_xd</a:t>
            </a:r>
            <a:r>
              <a:rPr lang="en-US" dirty="0"/>
              <a:t> </a:t>
            </a:r>
            <a:r>
              <a:rPr lang="en-US" dirty="0" smtClean="0"/>
              <a:t>and sick_lidar3d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One repository for </a:t>
            </a:r>
            <a:r>
              <a:rPr lang="en-US" dirty="0" err="1" smtClean="0"/>
              <a:t>sick_scan_xd</a:t>
            </a:r>
            <a:r>
              <a:rPr lang="en-US" dirty="0" smtClean="0"/>
              <a:t> driver incl. MRS100 / Multiscan136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Unified support, features, API and usage</a:t>
            </a:r>
            <a:endParaRPr lang="en-US" dirty="0" smtClean="0"/>
          </a:p>
          <a:p>
            <a:pPr marL="457200" lvl="1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xmlns="" id="{7D79FED4-2FDA-4418-AB01-05BACA5E5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2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F0027CB5-90F8-48E5-BF74-A96B9D1BD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84D7125-6BB3-4E0C-8B5D-927100626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5FFE9D68-2C28-43FC-AE4B-5383C1326CF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Lidar3d integration</a:t>
            </a:r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xmlns="" id="{1613313C-8FA3-4F16-8D59-36D75846A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Sick_scan_xD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944059"/>
      </p:ext>
    </p:extLst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13">
            <a:extLst>
              <a:ext uri="{FF2B5EF4-FFF2-40B4-BE49-F238E27FC236}">
                <a16:creationId xmlns:a16="http://schemas.microsoft.com/office/drawing/2014/main" xmlns="" id="{0A6C1F9A-3526-4261-828D-2206561AF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463" y="1196752"/>
            <a:ext cx="8748017" cy="1295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sick_scan_xd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sick_scan_xd</a:t>
            </a:r>
            <a:r>
              <a:rPr lang="en-US" dirty="0" smtClean="0"/>
              <a:t> </a:t>
            </a:r>
            <a:r>
              <a:rPr lang="en-US" dirty="0" smtClean="0"/>
              <a:t>+ </a:t>
            </a:r>
            <a:r>
              <a:rPr lang="en-US" dirty="0" smtClean="0"/>
              <a:t>sick_lidar3d</a:t>
            </a:r>
            <a:endParaRPr lang="en-US" dirty="0" smtClean="0"/>
          </a:p>
          <a:p>
            <a:r>
              <a:rPr lang="en-US" dirty="0" smtClean="0"/>
              <a:t>sick_lidar3d integrated in </a:t>
            </a:r>
            <a:r>
              <a:rPr lang="en-US" dirty="0" err="1"/>
              <a:t>sick_scan_xd</a:t>
            </a:r>
            <a:r>
              <a:rPr lang="en-US" dirty="0"/>
              <a:t> </a:t>
            </a:r>
          </a:p>
          <a:p>
            <a:endParaRPr lang="en-US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xmlns="" id="{7D79FED4-2FDA-4418-AB01-05BACA5E5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3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F0027CB5-90F8-48E5-BF74-A96B9D1BD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84D7125-6BB3-4E0C-8B5D-927100626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5FFE9D68-2C28-43FC-AE4B-5383C1326CF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Lidar3d </a:t>
            </a:r>
            <a:r>
              <a:rPr lang="en-US" dirty="0" smtClean="0"/>
              <a:t>integration</a:t>
            </a:r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xmlns="" id="{1613313C-8FA3-4F16-8D59-36D75846A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Sick_scan_xD</a:t>
            </a:r>
            <a:endParaRPr lang="en-US" dirty="0"/>
          </a:p>
        </p:txBody>
      </p:sp>
      <p:sp>
        <p:nvSpPr>
          <p:cNvPr id="18" name="Rechteck 17"/>
          <p:cNvSpPr/>
          <p:nvPr/>
        </p:nvSpPr>
        <p:spPr>
          <a:xfrm>
            <a:off x="286524" y="2276872"/>
            <a:ext cx="4455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https://</a:t>
            </a:r>
            <a:r>
              <a:rPr lang="de-DE" dirty="0" smtClean="0"/>
              <a:t>github.com/SICKAG/sick_scan_xd: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5362745" y="3234288"/>
            <a:ext cx="428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https://</a:t>
            </a:r>
            <a:r>
              <a:rPr lang="de-DE" dirty="0" smtClean="0"/>
              <a:t>github.com/SICKAG/sick_lidar3d:</a:t>
            </a:r>
            <a:endParaRPr lang="de-DE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35" y="2646203"/>
            <a:ext cx="4176464" cy="50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563" y="3212976"/>
            <a:ext cx="133304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187" y="3726160"/>
            <a:ext cx="4220911" cy="1177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bgerundetes Rechteck 23"/>
          <p:cNvSpPr/>
          <p:nvPr/>
        </p:nvSpPr>
        <p:spPr>
          <a:xfrm>
            <a:off x="286386" y="2204864"/>
            <a:ext cx="4455204" cy="4248472"/>
          </a:xfrm>
          <a:prstGeom prst="roundRect">
            <a:avLst>
              <a:gd name="adj" fmla="val 9612"/>
            </a:avLst>
          </a:prstGeom>
          <a:noFill/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54000" rtlCol="0" anchor="ctr">
            <a:noAutofit/>
          </a:bodyPr>
          <a:lstStyle/>
          <a:p>
            <a:pPr algn="ctr"/>
            <a:endParaRPr lang="de-DE" sz="2000" dirty="0" smtClean="0">
              <a:solidFill>
                <a:schemeClr val="tx1"/>
              </a:solidFill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5313040" y="3140968"/>
            <a:ext cx="4455204" cy="1881336"/>
          </a:xfrm>
          <a:prstGeom prst="roundRect">
            <a:avLst>
              <a:gd name="adj" fmla="val 9612"/>
            </a:avLst>
          </a:prstGeom>
          <a:noFill/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54000" rtlCol="0" anchor="ctr">
            <a:noAutofit/>
          </a:bodyPr>
          <a:lstStyle/>
          <a:p>
            <a:pPr algn="ctr"/>
            <a:endParaRPr lang="de-DE" sz="2000" dirty="0" smtClean="0">
              <a:solidFill>
                <a:schemeClr val="tx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843781" y="3861048"/>
            <a:ext cx="576064" cy="706432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nb-NO" sz="4000" b="1" dirty="0" smtClean="0">
                <a:solidFill>
                  <a:srgbClr val="0070C0"/>
                </a:solidFill>
              </a:rPr>
              <a:t>+</a:t>
            </a:r>
            <a:endParaRPr lang="de-DE" sz="2400" b="1" dirty="0" err="1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033837"/>
      </p:ext>
    </p:extLst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13">
            <a:extLst>
              <a:ext uri="{FF2B5EF4-FFF2-40B4-BE49-F238E27FC236}">
                <a16:creationId xmlns:a16="http://schemas.microsoft.com/office/drawing/2014/main" xmlns="" id="{0A6C1F9A-3526-4261-828D-2206561AF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463" y="1196752"/>
            <a:ext cx="8748017" cy="910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/>
              <a:t>Integration of </a:t>
            </a:r>
            <a:r>
              <a:rPr lang="en-US" dirty="0" err="1" smtClean="0"/>
              <a:t>sick_scan_xd</a:t>
            </a:r>
            <a:r>
              <a:rPr lang="en-US" dirty="0" smtClean="0"/>
              <a:t> and sick_lidar3d:</a:t>
            </a:r>
          </a:p>
          <a:p>
            <a:endParaRPr lang="en-US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xmlns="" id="{7D79FED4-2FDA-4418-AB01-05BACA5E5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4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F0027CB5-90F8-48E5-BF74-A96B9D1BD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84D7125-6BB3-4E0C-8B5D-927100626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5FFE9D68-2C28-43FC-AE4B-5383C1326CF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Lidar3d </a:t>
            </a:r>
            <a:r>
              <a:rPr lang="en-US" dirty="0" smtClean="0"/>
              <a:t>integration</a:t>
            </a:r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xmlns="" id="{1613313C-8FA3-4F16-8D59-36D75846A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Sick_scan_xD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1" y="2492896"/>
            <a:ext cx="411956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59137" y="2093373"/>
            <a:ext cx="4680520" cy="398655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nb-NO" sz="2000" dirty="0" err="1" smtClean="0"/>
              <a:t>s</a:t>
            </a:r>
            <a:r>
              <a:rPr lang="nb-NO" sz="2000" dirty="0" err="1" smtClean="0"/>
              <a:t>ick_scan_xd</a:t>
            </a:r>
            <a:r>
              <a:rPr lang="nb-NO" sz="2000" dirty="0" smtClean="0"/>
              <a:t>: TiM7xxS </a:t>
            </a:r>
            <a:r>
              <a:rPr lang="nb-NO" sz="2000" dirty="0" err="1" smtClean="0"/>
              <a:t>example</a:t>
            </a:r>
            <a:r>
              <a:rPr lang="nb-NO" sz="2000" dirty="0" smtClean="0"/>
              <a:t>:</a:t>
            </a:r>
            <a:endParaRPr lang="de-DE" sz="2000" dirty="0" err="1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295" y="2636912"/>
            <a:ext cx="459065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963363" y="2117932"/>
            <a:ext cx="4680520" cy="398655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nb-NO" sz="2000" dirty="0" smtClean="0"/>
              <a:t>s</a:t>
            </a:r>
            <a:r>
              <a:rPr lang="nb-NO" sz="2000" dirty="0" smtClean="0"/>
              <a:t>ick_lidar_3d: MRS100 </a:t>
            </a:r>
            <a:r>
              <a:rPr lang="nb-NO" sz="2000" dirty="0" err="1" smtClean="0"/>
              <a:t>example</a:t>
            </a:r>
            <a:r>
              <a:rPr lang="nb-NO" sz="2000" dirty="0" smtClean="0"/>
              <a:t>:</a:t>
            </a:r>
            <a:endParaRPr lang="de-DE" sz="2000" dirty="0" err="1" smtClean="0"/>
          </a:p>
        </p:txBody>
      </p:sp>
    </p:spTree>
    <p:extLst>
      <p:ext uri="{BB962C8B-B14F-4D97-AF65-F5344CB8AC3E}">
        <p14:creationId xmlns:p14="http://schemas.microsoft.com/office/powerpoint/2010/main" val="3024920620"/>
      </p:ext>
    </p:extLst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13">
            <a:extLst>
              <a:ext uri="{FF2B5EF4-FFF2-40B4-BE49-F238E27FC236}">
                <a16:creationId xmlns:a16="http://schemas.microsoft.com/office/drawing/2014/main" xmlns="" id="{0A6C1F9A-3526-4261-828D-2206561AF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463" y="1196752"/>
            <a:ext cx="9108057" cy="4373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/>
              <a:t>Integration of </a:t>
            </a:r>
            <a:r>
              <a:rPr lang="en-US" dirty="0" err="1" smtClean="0"/>
              <a:t>sick_scan_xd</a:t>
            </a:r>
            <a:r>
              <a:rPr lang="en-US" dirty="0" smtClean="0"/>
              <a:t> and sick_lidar3d: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/>
              <a:t>sick_scan_xd</a:t>
            </a:r>
            <a:r>
              <a:rPr lang="en-US" dirty="0"/>
              <a:t> </a:t>
            </a:r>
            <a:r>
              <a:rPr lang="en-US" dirty="0" smtClean="0"/>
              <a:t>/ sick_lidar3d use different protocols, message and data formats:</a:t>
            </a:r>
          </a:p>
          <a:p>
            <a:r>
              <a:rPr lang="en-US" dirty="0" err="1" smtClean="0"/>
              <a:t>sick_scan_xd</a:t>
            </a:r>
            <a:r>
              <a:rPr lang="en-US" dirty="0" smtClean="0"/>
              <a:t>: TCP, SOPAS</a:t>
            </a:r>
          </a:p>
          <a:p>
            <a:r>
              <a:rPr lang="en-US" dirty="0" smtClean="0"/>
              <a:t>sick_lidar3d: </a:t>
            </a:r>
            <a:r>
              <a:rPr lang="en-US" dirty="0" err="1" smtClean="0"/>
              <a:t>msgpacks</a:t>
            </a:r>
            <a:r>
              <a:rPr lang="en-US" dirty="0" smtClean="0"/>
              <a:t>, json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sick_scan_xd</a:t>
            </a:r>
            <a:r>
              <a:rPr lang="en-US" dirty="0"/>
              <a:t> / </a:t>
            </a:r>
            <a:r>
              <a:rPr lang="en-US" dirty="0" smtClean="0"/>
              <a:t>sick_lidar3d support different functions</a:t>
            </a:r>
            <a:endParaRPr lang="en-US" dirty="0"/>
          </a:p>
          <a:p>
            <a:r>
              <a:rPr lang="en-US" dirty="0" err="1"/>
              <a:t>sick_scan_xd</a:t>
            </a:r>
            <a:r>
              <a:rPr lang="en-US" dirty="0" smtClean="0"/>
              <a:t>: </a:t>
            </a:r>
            <a:r>
              <a:rPr lang="en-US" dirty="0" err="1" smtClean="0"/>
              <a:t>pointcloud</a:t>
            </a:r>
            <a:r>
              <a:rPr lang="en-US" dirty="0" smtClean="0"/>
              <a:t>, services</a:t>
            </a:r>
          </a:p>
          <a:p>
            <a:r>
              <a:rPr lang="en-US" dirty="0"/>
              <a:t>sick_lidar3d</a:t>
            </a:r>
            <a:r>
              <a:rPr lang="en-US" dirty="0" smtClean="0"/>
              <a:t>: </a:t>
            </a:r>
            <a:r>
              <a:rPr lang="en-US" dirty="0" err="1" smtClean="0"/>
              <a:t>pointcloud</a:t>
            </a:r>
            <a:r>
              <a:rPr lang="en-US" dirty="0" smtClean="0"/>
              <a:t>, </a:t>
            </a:r>
            <a:r>
              <a:rPr lang="en-US" dirty="0" err="1" smtClean="0"/>
              <a:t>msgpack</a:t>
            </a:r>
            <a:r>
              <a:rPr lang="en-US" dirty="0" smtClean="0"/>
              <a:t> validation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xmlns="" id="{7D79FED4-2FDA-4418-AB01-05BACA5E5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F0027CB5-90F8-48E5-BF74-A96B9D1BD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84D7125-6BB3-4E0C-8B5D-927100626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5FFE9D68-2C28-43FC-AE4B-5383C1326CF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Lidar3d </a:t>
            </a:r>
            <a:r>
              <a:rPr lang="en-US" dirty="0" smtClean="0"/>
              <a:t>integration</a:t>
            </a:r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xmlns="" id="{1613313C-8FA3-4F16-8D59-36D75846A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Sick_scan_xD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647828"/>
      </p:ext>
    </p:extLst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13">
            <a:extLst>
              <a:ext uri="{FF2B5EF4-FFF2-40B4-BE49-F238E27FC236}">
                <a16:creationId xmlns:a16="http://schemas.microsoft.com/office/drawing/2014/main" xmlns="" id="{0A6C1F9A-3526-4261-828D-2206561AF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463" y="1196752"/>
            <a:ext cx="9108057" cy="3141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/>
              <a:t>Integration of </a:t>
            </a:r>
            <a:r>
              <a:rPr lang="en-US" dirty="0" err="1" smtClean="0"/>
              <a:t>sick_scan_xd</a:t>
            </a:r>
            <a:r>
              <a:rPr lang="en-US" dirty="0" smtClean="0"/>
              <a:t> and sick_lidar3d: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Integration of different protocols, functions, message and data formats</a:t>
            </a:r>
          </a:p>
          <a:p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Integration of </a:t>
            </a:r>
            <a:r>
              <a:rPr lang="en-US" dirty="0"/>
              <a:t>sick_lidar3d</a:t>
            </a:r>
            <a:r>
              <a:rPr lang="en-US" dirty="0" smtClean="0"/>
              <a:t> sources in </a:t>
            </a:r>
            <a:r>
              <a:rPr lang="en-US" dirty="0" err="1" smtClean="0"/>
              <a:t>sick_scan_xd</a:t>
            </a:r>
            <a:r>
              <a:rPr lang="en-US" dirty="0" smtClean="0"/>
              <a:t> with “branching under the hood” (i.e. call lidar3d-sources </a:t>
            </a:r>
            <a:r>
              <a:rPr lang="en-US" dirty="0"/>
              <a:t>in sick_generic_laser.cpp)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Integration similar to LDMRS </a:t>
            </a:r>
            <a:endParaRPr lang="en-US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xmlns="" id="{7D79FED4-2FDA-4418-AB01-05BACA5E5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noProof="0" smtClean="0"/>
              <a:t>6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F0027CB5-90F8-48E5-BF74-A96B9D1BD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Name | Veranstaltung | Vertraulich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84D7125-6BB3-4E0C-8B5D-927100626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5FFE9D68-2C28-43FC-AE4B-5383C1326CF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Lidar3d </a:t>
            </a:r>
            <a:r>
              <a:rPr lang="en-US" dirty="0" smtClean="0"/>
              <a:t>integration</a:t>
            </a:r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xmlns="" id="{1613313C-8FA3-4F16-8D59-36D75846A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Sick_scan_xD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728907"/>
      </p:ext>
    </p:extLst>
  </p:cSld>
  <p:clrMapOvr>
    <a:masterClrMapping/>
  </p:clrMapOvr>
  <p:transition>
    <p:zoom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heme/theme1.xml><?xml version="1.0" encoding="utf-8"?>
<a:theme xmlns:a="http://schemas.openxmlformats.org/drawingml/2006/main" name="blank">
  <a:themeElements>
    <a:clrScheme name="SICK-Master">
      <a:dk1>
        <a:srgbClr val="000000"/>
      </a:dk1>
      <a:lt1>
        <a:srgbClr val="FFFFFF"/>
      </a:lt1>
      <a:dk2>
        <a:srgbClr val="007FC3"/>
      </a:dk2>
      <a:lt2>
        <a:srgbClr val="D8E0E3"/>
      </a:lt2>
      <a:accent1>
        <a:srgbClr val="58A8DB"/>
      </a:accent1>
      <a:accent2>
        <a:srgbClr val="F29400"/>
      </a:accent2>
      <a:accent3>
        <a:srgbClr val="FCBC75"/>
      </a:accent3>
      <a:accent4>
        <a:srgbClr val="6E7A82"/>
      </a:accent4>
      <a:accent5>
        <a:srgbClr val="DC0A0A"/>
      </a:accent5>
      <a:accent6>
        <a:srgbClr val="339966"/>
      </a:accent6>
      <a:hlink>
        <a:srgbClr val="F29400"/>
      </a:hlink>
      <a:folHlink>
        <a:srgbClr val="F29400"/>
      </a:folHlink>
    </a:clrScheme>
    <a:fontScheme name="SICK Standard">
      <a:majorFont>
        <a:latin typeface="SICK Franklin"/>
        <a:ea typeface=""/>
        <a:cs typeface=""/>
      </a:majorFont>
      <a:minorFont>
        <a:latin typeface="SICK Frankli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2"/>
          </a:solidFill>
        </a:ln>
      </a:spPr>
      <a:bodyPr lIns="72000" tIns="36000" rIns="72000" bIns="54000" rtlCol="0" anchor="ctr">
        <a:noAutofit/>
      </a:bodyPr>
      <a:lstStyle>
        <a:defPPr algn="ctr">
          <a:defRPr sz="2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36000" rIns="72000" bIns="54000" rtlCol="0">
        <a:spAutoFit/>
      </a:bodyPr>
      <a:lstStyle>
        <a:defPPr>
          <a:spcBef>
            <a:spcPts val="600"/>
          </a:spcBef>
          <a:buClr>
            <a:schemeClr val="accent4"/>
          </a:buClr>
          <a:defRPr sz="20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_PPT_Master_DE">
  <a:themeElements>
    <a:clrScheme name="SICK-Master">
      <a:dk1>
        <a:srgbClr val="000000"/>
      </a:dk1>
      <a:lt1>
        <a:srgbClr val="FFFFFF"/>
      </a:lt1>
      <a:dk2>
        <a:srgbClr val="007FC3"/>
      </a:dk2>
      <a:lt2>
        <a:srgbClr val="D8E0E3"/>
      </a:lt2>
      <a:accent1>
        <a:srgbClr val="58A8DB"/>
      </a:accent1>
      <a:accent2>
        <a:srgbClr val="F29400"/>
      </a:accent2>
      <a:accent3>
        <a:srgbClr val="FCBC75"/>
      </a:accent3>
      <a:accent4>
        <a:srgbClr val="6E7A82"/>
      </a:accent4>
      <a:accent5>
        <a:srgbClr val="DC0A0A"/>
      </a:accent5>
      <a:accent6>
        <a:srgbClr val="339966"/>
      </a:accent6>
      <a:hlink>
        <a:srgbClr val="F29400"/>
      </a:hlink>
      <a:folHlink>
        <a:srgbClr val="F29400"/>
      </a:folHlink>
    </a:clrScheme>
    <a:fontScheme name="SICK Standard">
      <a:majorFont>
        <a:latin typeface="SICK Franklin"/>
        <a:ea typeface=""/>
        <a:cs typeface=""/>
      </a:majorFont>
      <a:minorFont>
        <a:latin typeface="SICK Frankli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2"/>
          </a:solidFill>
        </a:ln>
      </a:spPr>
      <a:bodyPr lIns="72000" tIns="36000" rIns="72000" bIns="54000" rtlCol="0" anchor="ctr">
        <a:noAutofit/>
      </a:bodyPr>
      <a:lstStyle>
        <a:defPPr algn="ctr">
          <a:defRPr sz="2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36000" rIns="72000" bIns="54000" rtlCol="0">
        <a:spAutoFit/>
      </a:bodyPr>
      <a:lstStyle>
        <a:defPPr>
          <a:spcBef>
            <a:spcPts val="600"/>
          </a:spcBef>
          <a:buClr>
            <a:schemeClr val="accent4"/>
          </a:buClr>
          <a:defRPr sz="20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223</Words>
  <Application>Microsoft Office PowerPoint</Application>
  <PresentationFormat>A4-Papier (210x297 mm)</PresentationFormat>
  <Paragraphs>74</Paragraphs>
  <Slides>6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blank</vt:lpstr>
      <vt:lpstr>1__PPT_Master_DE</vt:lpstr>
      <vt:lpstr>Sick_scan_xd: Integration of lidar3d / mrs100 / multiscan136 V. 1.0  2022-02-10</vt:lpstr>
      <vt:lpstr>Sick_scan_xD</vt:lpstr>
      <vt:lpstr>Sick_scan_xD</vt:lpstr>
      <vt:lpstr>Sick_scan_xD</vt:lpstr>
      <vt:lpstr>Sick_scan_xD</vt:lpstr>
      <vt:lpstr>Sick_scan_xD</vt:lpstr>
    </vt:vector>
  </TitlesOfParts>
  <Company>SICK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Mastertemplate 10-2014</dc:subject>
  <dc:creator>Reinhard Heizmann</dc:creator>
  <cp:lastModifiedBy>hhoss</cp:lastModifiedBy>
  <cp:revision>221</cp:revision>
  <cp:lastPrinted>2014-09-17T08:28:47Z</cp:lastPrinted>
  <dcterms:created xsi:type="dcterms:W3CDTF">2018-06-26T15:14:25Z</dcterms:created>
  <dcterms:modified xsi:type="dcterms:W3CDTF">2022-02-10T11:59:06Z</dcterms:modified>
</cp:coreProperties>
</file>